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audio1.wav" ContentType="audio/wav"/>
  <Override PartName="/ppt/media/audio2.wav" ContentType="audio/wav"/>
  <Override PartName="/ppt/media/audio3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9749C3-0188-461E-8212-5D10849BCB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FC56D-ECBF-4770-B9FE-5B15F3FCFBF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95282-CD41-4E13-A226-07728A56A0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usic\Hat%20gao%20lang%20ta.mp3" TargetMode="Externa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j02293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14400" y="2133600"/>
            <a:ext cx="7467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ALARMCL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95800"/>
            <a:ext cx="2133600" cy="1649413"/>
          </a:xfrm>
          <a:prstGeom prst="rect">
            <a:avLst/>
          </a:prstGeom>
          <a:noFill/>
        </p:spPr>
      </p:pic>
      <p:pic>
        <p:nvPicPr>
          <p:cNvPr id="2058" name="Picture 1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486400"/>
            <a:ext cx="304800" cy="304800"/>
          </a:xfrm>
          <a:prstGeom prst="rect">
            <a:avLst/>
          </a:prstGeom>
          <a:noFill/>
        </p:spPr>
      </p:pic>
      <p:pic>
        <p:nvPicPr>
          <p:cNvPr id="2059" name="Picture 11" descr="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1752600"/>
            <a:ext cx="1276350" cy="942975"/>
          </a:xfrm>
          <a:prstGeom prst="rect">
            <a:avLst/>
          </a:prstGeom>
          <a:noFill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228600" y="202049"/>
            <a:ext cx="92202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PHÒNG GIÁO DỤC VÀ ĐÀO TẠP QUẬN LONG BIÊN</a:t>
            </a:r>
          </a:p>
          <a:p>
            <a:pPr algn="ctr">
              <a:spcBef>
                <a:spcPts val="600"/>
              </a:spcBef>
            </a:pPr>
            <a:r>
              <a:rPr lang="en-US" sz="2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333 -0.00255 L -0.625 -0.03588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00" y="-17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8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46 0.09791 L 0.30521 0.07569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333 -0.00255 L -0.625 -0.03588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  <p:bldLst>
      <p:bldP spid="2055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inh3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691313"/>
          </a:xfrm>
          <a:prstGeom prst="rect">
            <a:avLst/>
          </a:prstGeom>
          <a:noFill/>
        </p:spPr>
      </p:pic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0" y="1066800"/>
            <a:ext cx="81153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47800" y="2362200"/>
            <a:ext cx="71628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66800" y="34290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1143000" y="2819400"/>
            <a:ext cx="304800" cy="304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447800" y="2976563"/>
            <a:ext cx="7308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Vì sao đọc xong nội quy , Khỉ Nâu lại cười khoái chí?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971800" y="3429000"/>
            <a:ext cx="215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a. Vì nó thấy lạ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971800" y="3886200"/>
            <a:ext cx="285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endParaRPr lang="en-US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971800" y="434022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c. Vì nó vui</a:t>
            </a:r>
          </a:p>
        </p:txBody>
      </p:sp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>
            <a:off x="2619375" y="1600200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BÀI CŨ</a:t>
            </a:r>
          </a:p>
        </p:txBody>
      </p:sp>
    </p:spTree>
  </p:cSld>
  <p:clrMapOvr>
    <a:masterClrMapping/>
  </p:clrMapOvr>
  <p:transition spd="med">
    <p:zo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1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4107" grpId="0"/>
      <p:bldP spid="4107" grpId="1"/>
      <p:bldP spid="4109" grpId="0"/>
      <p:bldP spid="4109" grpId="1"/>
      <p:bldP spid="4111" grpId="0"/>
      <p:bldP spid="41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09750"/>
            <a:ext cx="3810000" cy="2857500"/>
          </a:xfrm>
          <a:prstGeom prst="rect">
            <a:avLst/>
          </a:prstGeom>
          <a:noFill/>
        </p:spPr>
      </p:pic>
      <p:pic>
        <p:nvPicPr>
          <p:cNvPr id="46083" name="Picture 3" descr="cas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257550"/>
            <a:ext cx="3581400" cy="2686050"/>
          </a:xfrm>
          <a:prstGeom prst="rect">
            <a:avLst/>
          </a:prstGeom>
          <a:noFill/>
        </p:spPr>
      </p:pic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552825" cy="1176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4400" b="1" kern="1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TRÒ CHƠI</a:t>
            </a:r>
            <a:endParaRPr lang="en-US" sz="4400" b="1" kern="10">
              <a:ln w="9525">
                <a:miter lim="800000"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4191000" y="990600"/>
            <a:ext cx="3981450" cy="70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miter lim="800000"/>
                  <a:headEnd/>
                  <a:tailEnd/>
                </a:ln>
                <a:gradFill rotWithShape="0">
                  <a:gsLst>
                    <a:gs pos="0">
                      <a:srgbClr val="FF7C8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VNI-Times"/>
              </a:rPr>
              <a:t>Toâi Laø Ai?</a:t>
            </a:r>
          </a:p>
        </p:txBody>
      </p:sp>
      <p:pic>
        <p:nvPicPr>
          <p:cNvPr id="46086" name="Picture 6" descr="k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85950"/>
            <a:ext cx="1143000" cy="857250"/>
          </a:xfrm>
          <a:prstGeom prst="rect">
            <a:avLst/>
          </a:prstGeom>
          <a:noFill/>
        </p:spPr>
      </p:pic>
      <p:pic>
        <p:nvPicPr>
          <p:cNvPr id="46087" name="Picture 7" descr="cas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7350" y="1885950"/>
            <a:ext cx="1143000" cy="857250"/>
          </a:xfrm>
          <a:prstGeom prst="rect">
            <a:avLst/>
          </a:prstGeom>
          <a:noFill/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574925" y="8890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>
              <a:latin typeface="VNI-Couri" pitchFamily="2" charset="0"/>
            </a:endParaRPr>
          </a:p>
        </p:txBody>
      </p:sp>
      <p:pic>
        <p:nvPicPr>
          <p:cNvPr id="46089" name="Picture 9" descr="k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952750"/>
            <a:ext cx="1143000" cy="857250"/>
          </a:xfrm>
          <a:prstGeom prst="rect">
            <a:avLst/>
          </a:prstGeom>
          <a:noFill/>
        </p:spPr>
      </p:pic>
      <p:pic>
        <p:nvPicPr>
          <p:cNvPr id="46090" name="Picture 10" descr="k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19550"/>
            <a:ext cx="1143000" cy="857250"/>
          </a:xfrm>
          <a:prstGeom prst="rect">
            <a:avLst/>
          </a:prstGeom>
          <a:noFill/>
        </p:spPr>
      </p:pic>
      <p:pic>
        <p:nvPicPr>
          <p:cNvPr id="46091" name="Picture 11" descr="k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086350"/>
            <a:ext cx="1143000" cy="857250"/>
          </a:xfrm>
          <a:prstGeom prst="rect">
            <a:avLst/>
          </a:prstGeom>
          <a:noFill/>
        </p:spPr>
      </p:pic>
      <p:pic>
        <p:nvPicPr>
          <p:cNvPr id="46092" name="Picture 12" descr="casa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7350" y="2952750"/>
            <a:ext cx="1143000" cy="857250"/>
          </a:xfrm>
          <a:prstGeom prst="rect">
            <a:avLst/>
          </a:prstGeom>
          <a:noFill/>
        </p:spPr>
      </p:pic>
      <p:pic>
        <p:nvPicPr>
          <p:cNvPr id="46093" name="Picture 13" descr="casa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7350" y="4019550"/>
            <a:ext cx="1143000" cy="857250"/>
          </a:xfrm>
          <a:prstGeom prst="rect">
            <a:avLst/>
          </a:prstGeom>
          <a:noFill/>
        </p:spPr>
      </p:pic>
      <p:pic>
        <p:nvPicPr>
          <p:cNvPr id="46094" name="Picture 14" descr="casa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7350" y="5086350"/>
            <a:ext cx="1143000" cy="857250"/>
          </a:xfrm>
          <a:prstGeom prst="rect">
            <a:avLst/>
          </a:prstGeom>
          <a:noFill/>
        </p:spPr>
      </p:pic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3462338" y="1898650"/>
            <a:ext cx="40370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 thích ăn trái cây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3608388" y="4032250"/>
            <a:ext cx="505618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 thường sống trên cây.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3521075" y="2965450"/>
            <a:ext cx="4237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 thích ăn thịt sống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3475038" y="5099050"/>
            <a:ext cx="38671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 sống dưới nước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-0.175 0.202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608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13229 -0.09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48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6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6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5"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  <p:bldP spid="46085" grpId="1" animBg="1"/>
      <p:bldP spid="46085" grpId="2" animBg="1"/>
      <p:bldP spid="46095" grpId="0"/>
      <p:bldP spid="46096" grpId="0"/>
      <p:bldP spid="46097" grpId="0"/>
      <p:bldP spid="46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Khi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752600"/>
            <a:ext cx="7543800" cy="5105400"/>
          </a:xfrm>
          <a:noFill/>
          <a:ln/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33600" y="304800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438400" y="838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tim khỉ</a:t>
            </a:r>
          </a:p>
        </p:txBody>
      </p:sp>
    </p:spTree>
  </p:cSld>
  <p:clrMapOvr>
    <a:masterClrMapping/>
  </p:clrMapOvr>
  <p:transition spd="slow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1066800"/>
            <a:ext cx="9144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quẫy, sần sùi, hàm răng nhọn hoắt, trườn, hoảng sợ, trấn tĩnh, giả dối, tẽn tò, …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3048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4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685800"/>
            <a:ext cx="2438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Đọc đúng: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0" y="1828800"/>
            <a:ext cx="3352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Ngắt câu: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3579813"/>
            <a:ext cx="5410200" cy="310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 thượt: dài quá mức bình thường.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 hí: (mắt) quá hẹp, nhỏ.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Trấn tĩnh: lấy lại bình tĩnh.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Bội bạc: xử tệ với người đã cứu mình.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Tẽn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0" y="3124200"/>
            <a:ext cx="3352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Giải nghĩa từ: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0" y="2209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sùi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,//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,//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,//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48141" name="Picture 13" descr="Crocodile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505200"/>
            <a:ext cx="396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/>
      <p:bldP spid="48132" grpId="0"/>
      <p:bldP spid="48133" grpId="0"/>
      <p:bldP spid="48134" grpId="0"/>
      <p:bldP spid="481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lub%20mee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3048000" cy="2514600"/>
          </a:xfrm>
          <a:prstGeom prst="rect">
            <a:avLst/>
          </a:prstGeom>
          <a:noFill/>
        </p:spPr>
      </p:pic>
      <p:pic>
        <p:nvPicPr>
          <p:cNvPr id="49155" name="Picture 3" descr="club%20mee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276600"/>
            <a:ext cx="3048000" cy="2514600"/>
          </a:xfrm>
          <a:prstGeom prst="rect">
            <a:avLst/>
          </a:prstGeom>
          <a:noFill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477000" y="44196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4915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556260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ĐỌC ĐỒNG THANH</a:t>
            </a: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2362200" y="838200"/>
            <a:ext cx="5867400" cy="3276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THI ĐỌC</a:t>
            </a: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3048000" y="762000"/>
            <a:ext cx="51816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ĐỌC NHÓM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58" grpId="1" animBg="1"/>
      <p:bldP spid="49159" grpId="0" animBg="1"/>
      <p:bldP spid="4915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Hat gao lang 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5943600"/>
            <a:ext cx="304800" cy="304800"/>
          </a:xfrm>
          <a:prstGeom prst="rect">
            <a:avLst/>
          </a:prstGeom>
          <a:noFill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62000" y="0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2895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u="sng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Tìm hiểu bài:</a:t>
            </a:r>
          </a:p>
        </p:txBody>
      </p:sp>
      <p:pic>
        <p:nvPicPr>
          <p:cNvPr id="50181" name="Picture 5" descr="Cau ho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977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76200" y="12954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1. Khỉ đối xử với Cá Sấu như thế nào?</a:t>
            </a:r>
            <a:endParaRPr lang="en-US" sz="28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152400" y="19050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2.Cá Sấu định lừa Khỉ như thế nào?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0" y="2590800"/>
            <a:ext cx="7607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 Khỉ nghĩ ra mẹo gì để thoát nạn?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0" y="3352800"/>
            <a:ext cx="6537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4. Tại sao Cá Sấu lại tẽn tò lũi mất?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0" y="1371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0" y="19812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Đưa khỉ ra xa bờ để ăn thịt khỉ.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0" y="2667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0" y="3352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Vì Cá Sấu bị Khỉ mằng là : kẻ bội bạc và không chơi với Cá Sấu nữa.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78"/>
                </p:tgtEl>
              </p:cMediaNode>
            </p:audio>
          </p:childTnLst>
        </p:cTn>
      </p:par>
    </p:tnLst>
    <p:bldLst>
      <p:bldP spid="50185" grpId="0"/>
      <p:bldP spid="50185" grpId="1"/>
      <p:bldP spid="50193" grpId="0"/>
      <p:bldP spid="50193" grpId="1"/>
      <p:bldP spid="50194" grpId="0"/>
      <p:bldP spid="50194" grpId="1"/>
      <p:bldP spid="50195" grpId="0"/>
      <p:bldP spid="50195" grpId="1"/>
      <p:bldP spid="50196" grpId="0"/>
      <p:bldP spid="50197" grpId="0"/>
      <p:bldP spid="50198" grpId="0"/>
      <p:bldP spid="501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5572125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LUYỆN ĐỌC LẠI</a:t>
            </a:r>
          </a:p>
        </p:txBody>
      </p:sp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5638800" y="1066800"/>
            <a:ext cx="327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ĐỌC BÀI THEO VAI</a:t>
            </a:r>
          </a:p>
        </p:txBody>
      </p:sp>
      <p:pic>
        <p:nvPicPr>
          <p:cNvPr id="51204" name="Picture 4" descr="Book-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876800"/>
            <a:ext cx="3505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4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72600" cy="6858000"/>
          </a:xfrm>
          <a:noFill/>
          <a:ln/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52400" y="1633538"/>
            <a:ext cx="786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1.Từ nào nói lên tính nết của Khỉ ?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371600" y="2166938"/>
            <a:ext cx="4953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133600" y="3733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0" y="39624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2.Từ nào nói lên tính nết của Cá Sấu ?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981200" y="4757738"/>
            <a:ext cx="487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Thông minh , hiền lành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Giả dối , tốt bụng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Giả dối , độc ác , bội bạc 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990600" y="2700996"/>
            <a:ext cx="381000" cy="457200"/>
          </a:xfrm>
          <a:prstGeom prst="star8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>
            <a:off x="5410200" y="5791200"/>
            <a:ext cx="381000" cy="457200"/>
          </a:xfrm>
          <a:prstGeom prst="star8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2590800" y="16002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1828800" y="533400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NÀO ĐÚNG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  <p:bldP spid="28685" grpId="0"/>
      <p:bldP spid="28689" grpId="0" animBg="1"/>
      <p:bldP spid="286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58&quot;/&gt;&lt;/object&gt;&lt;object type=&quot;3&quot; unique_id=&quot;10007&quot;&gt;&lt;property id=&quot;20148&quot; value=&quot;5&quot;/&gt;&lt;property id=&quot;20300&quot; value=&quot;Slide 3&quot;/&gt;&lt;property id=&quot;20307&quot; value=&quot;259&quot;/&gt;&lt;/object&gt;&lt;object type=&quot;3&quot; unique_id=&quot;10008&quot;&gt;&lt;property id=&quot;20148&quot; value=&quot;5&quot;/&gt;&lt;property id=&quot;20300&quot; value=&quot;Slide 4&quot;/&gt;&lt;property id=&quot;20307&quot; value=&quot;260&quot;/&gt;&lt;/object&gt;&lt;object type=&quot;3&quot; unique_id=&quot;10009&quot;&gt;&lt;property id=&quot;20148&quot; value=&quot;5&quot;/&gt;&lt;property id=&quot;20300&quot; value=&quot;Slide 5&quot;/&gt;&lt;property id=&quot;20307&quot; value=&quot;261&quot;/&gt;&lt;/object&gt;&lt;object type=&quot;3&quot; unique_id=&quot;10010&quot;&gt;&lt;property id=&quot;20148&quot; value=&quot;5&quot;/&gt;&lt;property id=&quot;20300&quot; value=&quot;Slide 6&quot;/&gt;&lt;property id=&quot;20307&quot; value=&quot;262&quot;/&gt;&lt;/object&gt;&lt;object type=&quot;3&quot; unique_id=&quot;10011&quot;&gt;&lt;property id=&quot;20148&quot; value=&quot;5&quot;/&gt;&lt;property id=&quot;20300&quot; value=&quot;Slide 7&quot;/&gt;&lt;property id=&quot;20307&quot; value=&quot;263&quot;/&gt;&lt;/object&gt;&lt;object type=&quot;3&quot; unique_id=&quot;10012&quot;&gt;&lt;property id=&quot;20148&quot; value=&quot;5&quot;/&gt;&lt;property id=&quot;20300&quot; value=&quot;Slide 8&quot;/&gt;&lt;property id=&quot;20307&quot; value=&quot;264&quot;/&gt;&lt;/object&gt;&lt;object type=&quot;3&quot; unique_id=&quot;10013&quot;&gt;&lt;property id=&quot;20148&quot; value=&quot;5&quot;/&gt;&lt;property id=&quot;20300&quot; value=&quot;Slide 9&quot;/&gt;&lt;property id=&quot;20307&quot; value=&quot;265&quot;/&gt;&lt;/object&gt;&lt;object type=&quot;3&quot; unique_id=&quot;10014&quot;&gt;&lt;property id=&quot;20148&quot; value=&quot;5&quot;/&gt;&lt;property id=&quot;20300&quot; value=&quot;Slide 10&quot;/&gt;&lt;property id=&quot;20307&quot; value=&quot;266&quot;/&gt;&lt;/object&gt;&lt;object type=&quot;3&quot; unique_id=&quot;10106&quot;&gt;&lt;property id=&quot;20148&quot; value=&quot;5&quot;/&gt;&lt;property id=&quot;20300&quot; value=&quot;Slide 1&quot;/&gt;&lt;property id=&quot;20307&quot; value=&quot;26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441131257,C:\Users\Administrator\Desktop\dung 11 - 12 - Copy\Trần Thị Thùy Dung (NTM.KHAI)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441131257,C:\Users\Administrator\Desktop\dung 11 - 12 - Copy\Trần Thị Thùy Dung (NTM.KHAI)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421</Words>
  <Application>Microsoft Office PowerPoint</Application>
  <PresentationFormat>On-screen Show (4:3)</PresentationFormat>
  <Paragraphs>57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VNI-Couri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WIN7X64</dc:creator>
  <cp:lastModifiedBy>THAMB - LOP HOC</cp:lastModifiedBy>
  <cp:revision>3</cp:revision>
  <dcterms:created xsi:type="dcterms:W3CDTF">2016-02-25T12:04:05Z</dcterms:created>
  <dcterms:modified xsi:type="dcterms:W3CDTF">2017-02-20T11:25:20Z</dcterms:modified>
</cp:coreProperties>
</file>